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70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smtClean="0">
                <a:latin typeface="Kristen ITC" pitchFamily="66" charset="0"/>
              </a:rPr>
              <a:t>C’est </a:t>
            </a:r>
            <a:r>
              <a:rPr lang="fr-FR" sz="3800" smtClean="0">
                <a:latin typeface="Kristen ITC" pitchFamily="66" charset="0"/>
              </a:rPr>
              <a:t>lundi</a:t>
            </a:r>
            <a:r>
              <a:rPr lang="fr-FR" sz="3800" dirty="0" smtClean="0">
                <a:latin typeface="Kristen ITC" pitchFamily="66" charset="0"/>
              </a:rPr>
              <a:t>, le </a:t>
            </a:r>
            <a:r>
              <a:rPr lang="fr-FR" sz="3800" dirty="0" smtClean="0">
                <a:latin typeface="Kristen ITC" pitchFamily="66" charset="0"/>
              </a:rPr>
              <a:t>5 </a:t>
            </a:r>
            <a:r>
              <a:rPr lang="fr-FR" sz="3800" dirty="0" smtClean="0">
                <a:latin typeface="Kristen ITC" pitchFamily="66" charset="0"/>
              </a:rPr>
              <a:t>mai 2014</a:t>
            </a:r>
            <a:endParaRPr lang="fr-FR" sz="3800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9730" y="2614873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Count from 1 - 999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7885" y="3810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for and give prices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829" y="5038109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Interact with a salesperson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3325</TotalTime>
  <Words>29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118</cp:revision>
  <dcterms:created xsi:type="dcterms:W3CDTF">2011-09-14T23:22:57Z</dcterms:created>
  <dcterms:modified xsi:type="dcterms:W3CDTF">2014-05-05T11:21:09Z</dcterms:modified>
</cp:coreProperties>
</file>